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85324-067C-482A-A9C1-ECA326117B60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334EC-36E4-4B48-90CA-CFE7CE0C4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128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Oscillating</a:t>
            </a:r>
            <a:r>
              <a:rPr lang="en-GB" baseline="0" dirty="0" smtClean="0"/>
              <a:t> from </a:t>
            </a:r>
            <a:r>
              <a:rPr lang="en-GB" baseline="0" dirty="0" err="1" smtClean="0"/>
              <a:t>EoC</a:t>
            </a:r>
            <a:r>
              <a:rPr lang="en-GB" baseline="0" dirty="0" smtClean="0"/>
              <a:t>, to LAC, to </a:t>
            </a:r>
            <a:r>
              <a:rPr lang="en-GB" baseline="0" dirty="0" err="1" smtClean="0"/>
              <a:t>EoC</a:t>
            </a:r>
            <a:r>
              <a:rPr lang="en-GB" baseline="0" dirty="0" smtClean="0"/>
              <a:t>, to LAC.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77C59-B90B-497C-A25D-CE830304AD6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2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r>
              <a:rPr lang="en-GB" baseline="0" dirty="0" smtClean="0"/>
              <a:t> of repeat referrals but no action, leading to an escalated need when case opened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77C59-B90B-497C-A25D-CE830304AD66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41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5472608" cy="1920213"/>
          </a:xfrm>
        </p:spPr>
        <p:txBody>
          <a:bodyPr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270243"/>
            <a:ext cx="5472608" cy="98296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2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7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11074"/>
            <a:ext cx="7772400" cy="1362075"/>
          </a:xfrm>
        </p:spPr>
        <p:txBody>
          <a:bodyPr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3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3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5482952" cy="42290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604798"/>
            <a:ext cx="2602632" cy="364840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2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5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97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 bright="70000" contrast="-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229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33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Excel_97-2003_Worksheet3.xls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856597"/>
              </p:ext>
            </p:extLst>
          </p:nvPr>
        </p:nvGraphicFramePr>
        <p:xfrm>
          <a:off x="-188913" y="549275"/>
          <a:ext cx="9440863" cy="441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11268142" imgH="4371844" progId="Excel.Sheet.8">
                  <p:embed/>
                </p:oleObj>
              </mc:Choice>
              <mc:Fallback>
                <p:oleObj name="Worksheet" r:id="rId4" imgW="11268142" imgH="437184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88913" y="549275"/>
                        <a:ext cx="9440863" cy="441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" descr="RiP_core_smal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29267"/>
            <a:ext cx="1533525" cy="863600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468" y="5809294"/>
            <a:ext cx="1747093" cy="88357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17619" y="188640"/>
            <a:ext cx="720080" cy="72008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976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409632"/>
              </p:ext>
            </p:extLst>
          </p:nvPr>
        </p:nvGraphicFramePr>
        <p:xfrm>
          <a:off x="-180528" y="476672"/>
          <a:ext cx="9394864" cy="3993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11268142" imgH="4543522" progId="Excel.Sheet.8">
                  <p:embed/>
                </p:oleObj>
              </mc:Choice>
              <mc:Fallback>
                <p:oleObj name="Worksheet" r:id="rId3" imgW="11268142" imgH="454352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80528" y="476672"/>
                        <a:ext cx="9394864" cy="3993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RiP_core_smal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29267"/>
            <a:ext cx="1533525" cy="863600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468" y="5809294"/>
            <a:ext cx="1747093" cy="88357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7619" y="188640"/>
            <a:ext cx="720080" cy="72008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B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2404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RiP_core_smal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29267"/>
            <a:ext cx="1533525" cy="863600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468" y="5809294"/>
            <a:ext cx="1747093" cy="8835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607828"/>
              </p:ext>
            </p:extLst>
          </p:nvPr>
        </p:nvGraphicFramePr>
        <p:xfrm>
          <a:off x="-180975" y="692150"/>
          <a:ext cx="9505950" cy="467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6" imgW="10296625" imgH="4724378" progId="Excel.Sheet.8">
                  <p:embed/>
                </p:oleObj>
              </mc:Choice>
              <mc:Fallback>
                <p:oleObj name="Worksheet" r:id="rId6" imgW="10296625" imgH="472437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180975" y="692150"/>
                        <a:ext cx="9505950" cy="467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217619" y="188640"/>
            <a:ext cx="720080" cy="72008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C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87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</TotalTime>
  <Words>37</Words>
  <Application>Microsoft Office PowerPoint</Application>
  <PresentationFormat>On-screen Show (4:3)</PresentationFormat>
  <Paragraphs>10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1_Default Theme</vt:lpstr>
      <vt:lpstr>Microsoft Excel 97-2003 Worksheet</vt:lpstr>
      <vt:lpstr>PowerPoint Presentation</vt:lpstr>
      <vt:lpstr>PowerPoint Presentation</vt:lpstr>
      <vt:lpstr>PowerPoint Presentation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 Trivedi</dc:creator>
  <cp:lastModifiedBy>H Trivedi</cp:lastModifiedBy>
  <cp:revision>1</cp:revision>
  <dcterms:created xsi:type="dcterms:W3CDTF">2017-04-11T09:39:43Z</dcterms:created>
  <dcterms:modified xsi:type="dcterms:W3CDTF">2017-04-11T09:46:24Z</dcterms:modified>
</cp:coreProperties>
</file>